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1" r:id="rId4"/>
  </p:sldMasterIdLst>
  <p:notesMasterIdLst>
    <p:notesMasterId r:id="rId6"/>
  </p:notesMasterIdLst>
  <p:handoutMasterIdLst>
    <p:handoutMasterId r:id="rId7"/>
  </p:handoutMasterIdLst>
  <p:sldIdLst>
    <p:sldId id="536" r:id="rId5"/>
  </p:sldIdLst>
  <p:sldSz cx="9144000" cy="6858000" type="screen4x3"/>
  <p:notesSz cx="6735763" cy="9866313"/>
  <p:defaultTextStyle>
    <a:defPPr>
      <a:defRPr lang="ja-JP"/>
    </a:defPPr>
    <a:lvl1pPr algn="l" rtl="0" eaLnBrk="0" fontAlgn="base" hangingPunct="0">
      <a:spcBef>
        <a:spcPct val="0"/>
      </a:spcBef>
      <a:spcAft>
        <a:spcPct val="0"/>
      </a:spcAft>
      <a:defRPr kumimoji="1" sz="1400" b="1" kern="1200">
        <a:solidFill>
          <a:schemeClr val="tx1"/>
        </a:solidFill>
        <a:latin typeface="Times" panose="02020603050405020304" pitchFamily="18" charset="0"/>
        <a:ea typeface="平成角ゴシック" pitchFamily="49" charset="-128"/>
        <a:cs typeface="+mn-cs"/>
      </a:defRPr>
    </a:lvl1pPr>
    <a:lvl2pPr marL="457200" algn="l" rtl="0" eaLnBrk="0" fontAlgn="base" hangingPunct="0">
      <a:spcBef>
        <a:spcPct val="0"/>
      </a:spcBef>
      <a:spcAft>
        <a:spcPct val="0"/>
      </a:spcAft>
      <a:defRPr kumimoji="1" sz="1400" b="1" kern="1200">
        <a:solidFill>
          <a:schemeClr val="tx1"/>
        </a:solidFill>
        <a:latin typeface="Times" panose="02020603050405020304" pitchFamily="18" charset="0"/>
        <a:ea typeface="平成角ゴシック" pitchFamily="49" charset="-128"/>
        <a:cs typeface="+mn-cs"/>
      </a:defRPr>
    </a:lvl2pPr>
    <a:lvl3pPr marL="914400" algn="l" rtl="0" eaLnBrk="0" fontAlgn="base" hangingPunct="0">
      <a:spcBef>
        <a:spcPct val="0"/>
      </a:spcBef>
      <a:spcAft>
        <a:spcPct val="0"/>
      </a:spcAft>
      <a:defRPr kumimoji="1" sz="1400" b="1" kern="1200">
        <a:solidFill>
          <a:schemeClr val="tx1"/>
        </a:solidFill>
        <a:latin typeface="Times" panose="02020603050405020304" pitchFamily="18" charset="0"/>
        <a:ea typeface="平成角ゴシック" pitchFamily="49" charset="-128"/>
        <a:cs typeface="+mn-cs"/>
      </a:defRPr>
    </a:lvl3pPr>
    <a:lvl4pPr marL="1371600" algn="l" rtl="0" eaLnBrk="0" fontAlgn="base" hangingPunct="0">
      <a:spcBef>
        <a:spcPct val="0"/>
      </a:spcBef>
      <a:spcAft>
        <a:spcPct val="0"/>
      </a:spcAft>
      <a:defRPr kumimoji="1" sz="1400" b="1" kern="1200">
        <a:solidFill>
          <a:schemeClr val="tx1"/>
        </a:solidFill>
        <a:latin typeface="Times" panose="02020603050405020304" pitchFamily="18" charset="0"/>
        <a:ea typeface="平成角ゴシック" pitchFamily="49" charset="-128"/>
        <a:cs typeface="+mn-cs"/>
      </a:defRPr>
    </a:lvl4pPr>
    <a:lvl5pPr marL="1828800" algn="l" rtl="0" eaLnBrk="0" fontAlgn="base" hangingPunct="0">
      <a:spcBef>
        <a:spcPct val="0"/>
      </a:spcBef>
      <a:spcAft>
        <a:spcPct val="0"/>
      </a:spcAft>
      <a:defRPr kumimoji="1" sz="1400" b="1" kern="1200">
        <a:solidFill>
          <a:schemeClr val="tx1"/>
        </a:solidFill>
        <a:latin typeface="Times" panose="02020603050405020304" pitchFamily="18" charset="0"/>
        <a:ea typeface="平成角ゴシック" pitchFamily="49" charset="-128"/>
        <a:cs typeface="+mn-cs"/>
      </a:defRPr>
    </a:lvl5pPr>
    <a:lvl6pPr marL="2286000" algn="l" defTabSz="914400" rtl="0" eaLnBrk="1" latinLnBrk="0" hangingPunct="1">
      <a:defRPr kumimoji="1" sz="1400" b="1" kern="1200">
        <a:solidFill>
          <a:schemeClr val="tx1"/>
        </a:solidFill>
        <a:latin typeface="Times" panose="02020603050405020304" pitchFamily="18" charset="0"/>
        <a:ea typeface="平成角ゴシック" pitchFamily="49" charset="-128"/>
        <a:cs typeface="+mn-cs"/>
      </a:defRPr>
    </a:lvl6pPr>
    <a:lvl7pPr marL="2743200" algn="l" defTabSz="914400" rtl="0" eaLnBrk="1" latinLnBrk="0" hangingPunct="1">
      <a:defRPr kumimoji="1" sz="1400" b="1" kern="1200">
        <a:solidFill>
          <a:schemeClr val="tx1"/>
        </a:solidFill>
        <a:latin typeface="Times" panose="02020603050405020304" pitchFamily="18" charset="0"/>
        <a:ea typeface="平成角ゴシック" pitchFamily="49" charset="-128"/>
        <a:cs typeface="+mn-cs"/>
      </a:defRPr>
    </a:lvl7pPr>
    <a:lvl8pPr marL="3200400" algn="l" defTabSz="914400" rtl="0" eaLnBrk="1" latinLnBrk="0" hangingPunct="1">
      <a:defRPr kumimoji="1" sz="1400" b="1" kern="1200">
        <a:solidFill>
          <a:schemeClr val="tx1"/>
        </a:solidFill>
        <a:latin typeface="Times" panose="02020603050405020304" pitchFamily="18" charset="0"/>
        <a:ea typeface="平成角ゴシック" pitchFamily="49" charset="-128"/>
        <a:cs typeface="+mn-cs"/>
      </a:defRPr>
    </a:lvl8pPr>
    <a:lvl9pPr marL="3657600" algn="l" defTabSz="914400" rtl="0" eaLnBrk="1" latinLnBrk="0" hangingPunct="1">
      <a:defRPr kumimoji="1" sz="1400" b="1" kern="1200">
        <a:solidFill>
          <a:schemeClr val="tx1"/>
        </a:solidFill>
        <a:latin typeface="Times" panose="02020603050405020304" pitchFamily="18" charset="0"/>
        <a:ea typeface="平成角ゴシック" pitchFamily="49" charset="-128"/>
        <a:cs typeface="+mn-cs"/>
      </a:defRPr>
    </a:lvl9pPr>
  </p:defaultTextStyle>
  <p:extLst>
    <p:ext uri="{521415D9-36F7-43E2-AB2F-B90AF26B5E84}">
      <p14:sectionLst xmlns:p14="http://schemas.microsoft.com/office/powerpoint/2010/main">
        <p14:section name="既定のセクション" id="{C55715EC-B755-4676-B60C-E9980043C7CE}">
          <p14:sldIdLst>
            <p14:sldId id="536"/>
          </p14:sldIdLst>
        </p14:section>
      </p14:sectionLst>
    </p:ex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A32F40-1CE1-4183-730B-466632040EAA}" name="古賀 秋絵" initials="古賀" userId="S::007892@MAINDOMAIN.PASCO.CO.JP::6556268b-3e9b-4319-b445-194e026bb176" providerId="AD"/>
  <p188:author id="{38AAB079-C10A-4CC6-E215-87141DBAE3BB}" name="Shinsaku Nakamura" initials="SN" userId="S::nakamura-shinsaku@jspacesystems.or.jp::33d76391-6df8-4886-9b39-4f56fe54316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100"/>
    <a:srgbClr val="CBCBCB"/>
    <a:srgbClr val="E7E7E7"/>
    <a:srgbClr val="FFF2CC"/>
    <a:srgbClr val="7F7F7F"/>
    <a:srgbClr val="4472C4"/>
    <a:srgbClr val="FF2F92"/>
    <a:srgbClr val="FFFFFF"/>
    <a:srgbClr val="E9EC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4" autoAdjust="0"/>
    <p:restoredTop sz="94726" autoAdjust="0"/>
  </p:normalViewPr>
  <p:slideViewPr>
    <p:cSldViewPr>
      <p:cViewPr varScale="1">
        <p:scale>
          <a:sx n="116" d="100"/>
          <a:sy n="116" d="100"/>
        </p:scale>
        <p:origin x="2016" y="1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2" y="5"/>
            <a:ext cx="2891917" cy="456993"/>
          </a:xfrm>
          <a:prstGeom prst="rect">
            <a:avLst/>
          </a:prstGeom>
          <a:noFill/>
          <a:ln>
            <a:noFill/>
          </a:ln>
          <a:effectLst/>
        </p:spPr>
        <p:txBody>
          <a:bodyPr vert="horz" wrap="square" lIns="91313" tIns="45653" rIns="91313" bIns="45653" numCol="1" anchor="t" anchorCtr="0" compatLnSpc="1">
            <a:prstTxWarp prst="textNoShape">
              <a:avLst/>
            </a:prstTxWarp>
          </a:bodyPr>
          <a:lstStyle>
            <a:lvl1pPr eaLnBrk="1" hangingPunct="1">
              <a:defRPr sz="1200" b="0">
                <a:latin typeface="Times New Roman" pitchFamily="18" charset="0"/>
                <a:ea typeface="ＭＳ Ｐゴシック" pitchFamily="50" charset="-128"/>
                <a:cs typeface="+mn-cs"/>
              </a:defRPr>
            </a:lvl1pPr>
          </a:lstStyle>
          <a:p>
            <a:pPr>
              <a:defRPr/>
            </a:pPr>
            <a:endParaRPr lang="en-US" dirty="0">
              <a:ea typeface="Arial"/>
            </a:endParaRPr>
          </a:p>
        </p:txBody>
      </p:sp>
      <p:sp>
        <p:nvSpPr>
          <p:cNvPr id="14339" name="Rectangle 3"/>
          <p:cNvSpPr>
            <a:spLocks noGrp="1" noChangeArrowheads="1"/>
          </p:cNvSpPr>
          <p:nvPr>
            <p:ph type="dt" sz="quarter" idx="1"/>
          </p:nvPr>
        </p:nvSpPr>
        <p:spPr bwMode="auto">
          <a:xfrm>
            <a:off x="3806152" y="5"/>
            <a:ext cx="2893488" cy="456993"/>
          </a:xfrm>
          <a:prstGeom prst="rect">
            <a:avLst/>
          </a:prstGeom>
          <a:noFill/>
          <a:ln>
            <a:noFill/>
          </a:ln>
          <a:effectLst/>
        </p:spPr>
        <p:txBody>
          <a:bodyPr vert="horz" wrap="square" lIns="91313" tIns="45653" rIns="91313" bIns="45653" numCol="1" anchor="t" anchorCtr="0" compatLnSpc="1">
            <a:prstTxWarp prst="textNoShape">
              <a:avLst/>
            </a:prstTxWarp>
          </a:bodyPr>
          <a:lstStyle>
            <a:lvl1pPr algn="r" eaLnBrk="1" hangingPunct="1">
              <a:defRPr sz="1200" b="0">
                <a:latin typeface="Times New Roman" pitchFamily="18" charset="0"/>
                <a:ea typeface="ＭＳ Ｐゴシック" pitchFamily="50" charset="-128"/>
                <a:cs typeface="+mn-cs"/>
              </a:defRPr>
            </a:lvl1pPr>
          </a:lstStyle>
          <a:p>
            <a:pPr>
              <a:defRPr/>
            </a:pPr>
            <a:endParaRPr lang="en-US" dirty="0">
              <a:ea typeface="Arial"/>
            </a:endParaRPr>
          </a:p>
        </p:txBody>
      </p:sp>
      <p:sp>
        <p:nvSpPr>
          <p:cNvPr id="14340" name="Rectangle 4"/>
          <p:cNvSpPr>
            <a:spLocks noGrp="1" noChangeArrowheads="1"/>
          </p:cNvSpPr>
          <p:nvPr>
            <p:ph type="ftr" sz="quarter" idx="2"/>
          </p:nvPr>
        </p:nvSpPr>
        <p:spPr bwMode="auto">
          <a:xfrm>
            <a:off x="2" y="9366774"/>
            <a:ext cx="2891917" cy="532634"/>
          </a:xfrm>
          <a:prstGeom prst="rect">
            <a:avLst/>
          </a:prstGeom>
          <a:noFill/>
          <a:ln>
            <a:noFill/>
          </a:ln>
          <a:effectLst/>
        </p:spPr>
        <p:txBody>
          <a:bodyPr vert="horz" wrap="square" lIns="91313" tIns="45653" rIns="91313" bIns="45653" numCol="1" anchor="b" anchorCtr="0" compatLnSpc="1">
            <a:prstTxWarp prst="textNoShape">
              <a:avLst/>
            </a:prstTxWarp>
          </a:bodyPr>
          <a:lstStyle>
            <a:lvl1pPr eaLnBrk="1" hangingPunct="1">
              <a:defRPr sz="1200" b="0">
                <a:latin typeface="Times New Roman" pitchFamily="18" charset="0"/>
                <a:ea typeface="ＭＳ Ｐゴシック" pitchFamily="50" charset="-128"/>
                <a:cs typeface="+mn-cs"/>
              </a:defRPr>
            </a:lvl1pPr>
          </a:lstStyle>
          <a:p>
            <a:pPr>
              <a:defRPr/>
            </a:pPr>
            <a:endParaRPr lang="en-US" dirty="0">
              <a:ea typeface="Arial"/>
            </a:endParaRPr>
          </a:p>
        </p:txBody>
      </p:sp>
      <p:sp>
        <p:nvSpPr>
          <p:cNvPr id="14341" name="Rectangle 5"/>
          <p:cNvSpPr>
            <a:spLocks noGrp="1" noChangeArrowheads="1"/>
          </p:cNvSpPr>
          <p:nvPr>
            <p:ph type="sldNum" sz="quarter" idx="3"/>
          </p:nvPr>
        </p:nvSpPr>
        <p:spPr bwMode="auto">
          <a:xfrm>
            <a:off x="3806152" y="9366774"/>
            <a:ext cx="2893488" cy="532634"/>
          </a:xfrm>
          <a:prstGeom prst="rect">
            <a:avLst/>
          </a:prstGeom>
          <a:noFill/>
          <a:ln>
            <a:noFill/>
          </a:ln>
          <a:effectLst/>
        </p:spPr>
        <p:txBody>
          <a:bodyPr vert="horz" wrap="square" lIns="91313" tIns="45653" rIns="91313" bIns="45653" numCol="1" anchor="b" anchorCtr="0" compatLnSpc="1">
            <a:prstTxWarp prst="textNoShape">
              <a:avLst/>
            </a:prstTxWarp>
          </a:bodyPr>
          <a:lstStyle>
            <a:lvl1pPr algn="r" eaLnBrk="1" hangingPunct="1">
              <a:defRPr sz="1200" b="0">
                <a:latin typeface="Times New Roman" panose="02020603050405020304" pitchFamily="18" charset="0"/>
                <a:ea typeface="ＭＳ Ｐゴシック" panose="020B0600070205080204" pitchFamily="50" charset="-128"/>
              </a:defRPr>
            </a:lvl1pPr>
          </a:lstStyle>
          <a:p>
            <a:pPr>
              <a:defRPr/>
            </a:pPr>
            <a:fld id="{DD97F796-79C4-49D7-A20E-84647B6587F7}" type="slidenum">
              <a:rPr lang="en-US" altLang="ja-JP">
                <a:ea typeface="Arial"/>
              </a:rPr>
              <a:pPr>
                <a:defRPr/>
              </a:pPr>
              <a:t>‹#›</a:t>
            </a:fld>
            <a:endParaRPr lang="en-US" altLang="ja-JP" dirty="0">
              <a:ea typeface="Arial"/>
            </a:endParaRPr>
          </a:p>
        </p:txBody>
      </p:sp>
    </p:spTree>
    <p:extLst>
      <p:ext uri="{BB962C8B-B14F-4D97-AF65-F5344CB8AC3E}">
        <p14:creationId xmlns:p14="http://schemas.microsoft.com/office/powerpoint/2010/main" val="2128063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891093"/>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0"/>
      </a:defRPr>
    </a:lvl1pPr>
    <a:lvl2pPr marL="4572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0"/>
      </a:defRPr>
    </a:lvl2pPr>
    <a:lvl3pPr marL="9144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0"/>
      </a:defRPr>
    </a:lvl3pPr>
    <a:lvl4pPr marL="13716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0"/>
      </a:defRPr>
    </a:lvl4pPr>
    <a:lvl5pPr marL="18288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13340062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26177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67915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81869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161585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66870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22038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950788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61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08471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5563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0F8314-7FCB-1443-9687-BD3A710A5CBB}"/>
              </a:ext>
            </a:extLst>
          </p:cNvPr>
          <p:cNvPicPr>
            <a:picLocks noChangeAspect="1"/>
          </p:cNvPicPr>
          <p:nvPr userDrawn="1"/>
        </p:nvPicPr>
        <p:blipFill rotWithShape="1">
          <a:blip r:embed="rId13">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Text Box 3"/>
          <p:cNvSpPr txBox="1">
            <a:spLocks noChangeArrowheads="1"/>
          </p:cNvSpPr>
          <p:nvPr userDrawn="1"/>
        </p:nvSpPr>
        <p:spPr bwMode="auto">
          <a:xfrm>
            <a:off x="8532813" y="6508750"/>
            <a:ext cx="598487" cy="307975"/>
          </a:xfrm>
          <a:prstGeom prst="rect">
            <a:avLst/>
          </a:prstGeom>
          <a:noFill/>
          <a:ln>
            <a:noFill/>
          </a:ln>
          <a:effectLst/>
        </p:spPr>
        <p:txBody>
          <a:bodyPr>
            <a:spAutoFit/>
          </a:bodyPr>
          <a:lstStyle>
            <a:lvl1pPr defTabSz="762000">
              <a:defRPr kumimoji="1" sz="1400" b="1">
                <a:solidFill>
                  <a:schemeClr val="tx1"/>
                </a:solidFill>
                <a:latin typeface="Times" panose="02020603050405020304" pitchFamily="18" charset="0"/>
                <a:ea typeface="平成角ゴシック" pitchFamily="49" charset="-128"/>
              </a:defRPr>
            </a:lvl1pPr>
            <a:lvl2pPr marL="742950" indent="-285750" defTabSz="762000">
              <a:defRPr kumimoji="1" sz="1400" b="1">
                <a:solidFill>
                  <a:schemeClr val="tx1"/>
                </a:solidFill>
                <a:latin typeface="Times" panose="02020603050405020304" pitchFamily="18" charset="0"/>
                <a:ea typeface="平成角ゴシック" pitchFamily="49" charset="-128"/>
              </a:defRPr>
            </a:lvl2pPr>
            <a:lvl3pPr marL="1143000" indent="-228600" defTabSz="762000">
              <a:defRPr kumimoji="1" sz="1400" b="1">
                <a:solidFill>
                  <a:schemeClr val="tx1"/>
                </a:solidFill>
                <a:latin typeface="Times" panose="02020603050405020304" pitchFamily="18" charset="0"/>
                <a:ea typeface="平成角ゴシック" pitchFamily="49" charset="-128"/>
              </a:defRPr>
            </a:lvl3pPr>
            <a:lvl4pPr marL="1600200" indent="-228600" defTabSz="762000">
              <a:defRPr kumimoji="1" sz="1400" b="1">
                <a:solidFill>
                  <a:schemeClr val="tx1"/>
                </a:solidFill>
                <a:latin typeface="Times" panose="02020603050405020304" pitchFamily="18" charset="0"/>
                <a:ea typeface="平成角ゴシック" pitchFamily="49" charset="-128"/>
              </a:defRPr>
            </a:lvl4pPr>
            <a:lvl5pPr marL="2057400" indent="-228600" defTabSz="762000">
              <a:defRPr kumimoji="1" sz="1400" b="1">
                <a:solidFill>
                  <a:schemeClr val="tx1"/>
                </a:solidFill>
                <a:latin typeface="Times" panose="02020603050405020304" pitchFamily="18" charset="0"/>
                <a:ea typeface="平成角ゴシック" pitchFamily="49" charset="-128"/>
              </a:defRPr>
            </a:lvl5pPr>
            <a:lvl6pPr marL="2514600" indent="-228600" defTabSz="7620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6pPr>
            <a:lvl7pPr marL="2971800" indent="-228600" defTabSz="7620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7pPr>
            <a:lvl8pPr marL="3429000" indent="-228600" defTabSz="7620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8pPr>
            <a:lvl9pPr marL="3886200" indent="-228600" defTabSz="7620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9pPr>
          </a:lstStyle>
          <a:p>
            <a:pPr algn="ctr" eaLnBrk="1" hangingPunct="1">
              <a:spcBef>
                <a:spcPct val="50000"/>
              </a:spcBef>
              <a:defRPr/>
            </a:pPr>
            <a:fld id="{4ACEC630-43C8-4226-9EBC-3C1E3B7BF19D}" type="slidenum">
              <a:rPr lang="en-US" altLang="ja-JP" b="0" smtClean="0">
                <a:solidFill>
                  <a:schemeClr val="bg1"/>
                </a:solidFill>
                <a:latin typeface="Arial" panose="020B0604020202020204" pitchFamily="34" charset="0"/>
                <a:ea typeface="Arial"/>
                <a:cs typeface="Arial" panose="020B0604020202020204" pitchFamily="34" charset="0"/>
              </a:rPr>
              <a:pPr algn="ctr" eaLnBrk="1" hangingPunct="1">
                <a:spcBef>
                  <a:spcPct val="50000"/>
                </a:spcBef>
                <a:defRPr/>
              </a:pPr>
              <a:t>‹#›</a:t>
            </a:fld>
            <a:endParaRPr lang="en-US" altLang="ja-JP" b="0" dirty="0">
              <a:solidFill>
                <a:schemeClr val="bg1"/>
              </a:solidFill>
              <a:latin typeface="Arial" panose="020B0604020202020204" pitchFamily="34" charset="0"/>
              <a:ea typeface="Arial"/>
              <a:cs typeface="Arial" panose="020B0604020202020204" pitchFamily="34" charset="0"/>
            </a:endParaRPr>
          </a:p>
        </p:txBody>
      </p:sp>
      <p:sp>
        <p:nvSpPr>
          <p:cNvPr id="8" name="テキスト ボックス 7"/>
          <p:cNvSpPr txBox="1"/>
          <p:nvPr userDrawn="1"/>
        </p:nvSpPr>
        <p:spPr>
          <a:xfrm>
            <a:off x="0" y="6575122"/>
            <a:ext cx="8388424" cy="261610"/>
          </a:xfrm>
          <a:prstGeom prst="rect">
            <a:avLst/>
          </a:prstGeom>
          <a:noFill/>
        </p:spPr>
        <p:txBody>
          <a:bodyPr wrap="square" rtlCol="0">
            <a:spAutoFit/>
          </a:bodyPr>
          <a:lstStyle/>
          <a:p>
            <a:r>
              <a:rPr kumimoji="1" lang="en-US" altLang="ja-JP" sz="1100" dirty="0">
                <a:solidFill>
                  <a:schemeClr val="bg1"/>
                </a:solidFill>
                <a:latin typeface="Arial" panose="020B0604020202020204" pitchFamily="34" charset="0"/>
                <a:cs typeface="Arial" panose="020B0604020202020204" pitchFamily="34" charset="0"/>
              </a:rPr>
              <a:t>Copyright</a:t>
            </a:r>
            <a:r>
              <a:rPr kumimoji="1" lang="en-US" altLang="ja-JP" sz="1100" baseline="0" dirty="0">
                <a:solidFill>
                  <a:schemeClr val="bg1"/>
                </a:solidFill>
                <a:latin typeface="Arial" panose="020B0604020202020204" pitchFamily="34" charset="0"/>
                <a:cs typeface="Arial" panose="020B0604020202020204" pitchFamily="34" charset="0"/>
              </a:rPr>
              <a:t> </a:t>
            </a:r>
            <a:r>
              <a:rPr kumimoji="1" lang="en-US" altLang="ja-JP" sz="1100" dirty="0">
                <a:solidFill>
                  <a:schemeClr val="bg1"/>
                </a:solidFill>
                <a:latin typeface="Arial" panose="020B0604020202020204" pitchFamily="34" charset="0"/>
                <a:cs typeface="Arial" panose="020B0604020202020204" pitchFamily="34" charset="0"/>
              </a:rPr>
              <a:t>2025. Japan Space Systems</a:t>
            </a:r>
            <a:endParaRPr kumimoji="1" lang="ja-JP" altLang="en-US" sz="11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1DADCC1-04D6-5D4B-9768-2DB0E995C904}"/>
              </a:ext>
            </a:extLst>
          </p:cNvPr>
          <p:cNvSpPr/>
          <p:nvPr userDrawn="1"/>
        </p:nvSpPr>
        <p:spPr bwMode="auto">
          <a:xfrm>
            <a:off x="0" y="448780"/>
            <a:ext cx="9144000" cy="5982500"/>
          </a:xfrm>
          <a:prstGeom prst="rect">
            <a:avLst/>
          </a:prstGeom>
          <a:solidFill>
            <a:srgbClr val="FFFFFF"/>
          </a:solidFill>
          <a:ln w="12700" cap="flat" cmpd="sng" algn="ctr">
            <a:no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JP" sz="1400" b="1" i="0" u="none" strike="noStrike" cap="none" normalizeH="0" baseline="0">
              <a:ln>
                <a:noFill/>
              </a:ln>
              <a:solidFill>
                <a:schemeClr val="tx1"/>
              </a:solidFill>
              <a:effectLst/>
              <a:latin typeface="Times" charset="0"/>
              <a:ea typeface="平成角ゴシック" pitchFamily="49" charset="-128"/>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spcBef>
          <a:spcPct val="0"/>
        </a:spcBef>
        <a:spcAft>
          <a:spcPct val="0"/>
        </a:spcAft>
        <a:defRPr kumimoji="1" sz="2200" b="1">
          <a:solidFill>
            <a:schemeClr val="tx2"/>
          </a:solidFill>
          <a:latin typeface="+mj-lt"/>
          <a:ea typeface="+mj-ea"/>
          <a:cs typeface="平成角ゴシック" charset="0"/>
        </a:defRPr>
      </a:lvl1pPr>
      <a:lvl2pPr algn="l" defTabSz="917575" rtl="0" eaLnBrk="0" fontAlgn="base" hangingPunct="0">
        <a:spcBef>
          <a:spcPct val="0"/>
        </a:spcBef>
        <a:spcAft>
          <a:spcPct val="0"/>
        </a:spcAft>
        <a:defRPr kumimoji="1" sz="2200" b="1">
          <a:solidFill>
            <a:schemeClr val="tx2"/>
          </a:solidFill>
          <a:latin typeface="平成角ゴシック" pitchFamily="49" charset="-128"/>
          <a:ea typeface="平成角ゴシック" pitchFamily="49" charset="-128"/>
          <a:cs typeface="平成角ゴシック" charset="0"/>
        </a:defRPr>
      </a:lvl2pPr>
      <a:lvl3pPr algn="l" defTabSz="917575" rtl="0" eaLnBrk="0" fontAlgn="base" hangingPunct="0">
        <a:spcBef>
          <a:spcPct val="0"/>
        </a:spcBef>
        <a:spcAft>
          <a:spcPct val="0"/>
        </a:spcAft>
        <a:defRPr kumimoji="1" sz="2200" b="1">
          <a:solidFill>
            <a:schemeClr val="tx2"/>
          </a:solidFill>
          <a:latin typeface="平成角ゴシック" pitchFamily="49" charset="-128"/>
          <a:ea typeface="平成角ゴシック" pitchFamily="49" charset="-128"/>
          <a:cs typeface="平成角ゴシック" charset="0"/>
        </a:defRPr>
      </a:lvl3pPr>
      <a:lvl4pPr algn="l" defTabSz="917575" rtl="0" eaLnBrk="0" fontAlgn="base" hangingPunct="0">
        <a:spcBef>
          <a:spcPct val="0"/>
        </a:spcBef>
        <a:spcAft>
          <a:spcPct val="0"/>
        </a:spcAft>
        <a:defRPr kumimoji="1" sz="2200" b="1">
          <a:solidFill>
            <a:schemeClr val="tx2"/>
          </a:solidFill>
          <a:latin typeface="平成角ゴシック" pitchFamily="49" charset="-128"/>
          <a:ea typeface="平成角ゴシック" pitchFamily="49" charset="-128"/>
          <a:cs typeface="平成角ゴシック" charset="0"/>
        </a:defRPr>
      </a:lvl4pPr>
      <a:lvl5pPr algn="l" defTabSz="917575" rtl="0" eaLnBrk="0" fontAlgn="base" hangingPunct="0">
        <a:spcBef>
          <a:spcPct val="0"/>
        </a:spcBef>
        <a:spcAft>
          <a:spcPct val="0"/>
        </a:spcAft>
        <a:defRPr kumimoji="1" sz="2200" b="1">
          <a:solidFill>
            <a:schemeClr val="tx2"/>
          </a:solidFill>
          <a:latin typeface="平成角ゴシック" pitchFamily="49" charset="-128"/>
          <a:ea typeface="平成角ゴシック" pitchFamily="49" charset="-128"/>
          <a:cs typeface="平成角ゴシック" charset="0"/>
        </a:defRPr>
      </a:lvl5pPr>
      <a:lvl6pPr marL="457200" algn="l" defTabSz="917575" rtl="0" fontAlgn="base">
        <a:spcBef>
          <a:spcPct val="0"/>
        </a:spcBef>
        <a:spcAft>
          <a:spcPct val="0"/>
        </a:spcAft>
        <a:defRPr kumimoji="1" sz="2200" b="1">
          <a:solidFill>
            <a:schemeClr val="tx2"/>
          </a:solidFill>
          <a:latin typeface="平成角ゴシック" pitchFamily="49" charset="-128"/>
          <a:ea typeface="平成角ゴシック" pitchFamily="49" charset="-128"/>
        </a:defRPr>
      </a:lvl6pPr>
      <a:lvl7pPr marL="914400" algn="l" defTabSz="917575" rtl="0" fontAlgn="base">
        <a:spcBef>
          <a:spcPct val="0"/>
        </a:spcBef>
        <a:spcAft>
          <a:spcPct val="0"/>
        </a:spcAft>
        <a:defRPr kumimoji="1" sz="2200" b="1">
          <a:solidFill>
            <a:schemeClr val="tx2"/>
          </a:solidFill>
          <a:latin typeface="平成角ゴシック" pitchFamily="49" charset="-128"/>
          <a:ea typeface="平成角ゴシック" pitchFamily="49" charset="-128"/>
        </a:defRPr>
      </a:lvl7pPr>
      <a:lvl8pPr marL="1371600" algn="l" defTabSz="917575" rtl="0" fontAlgn="base">
        <a:spcBef>
          <a:spcPct val="0"/>
        </a:spcBef>
        <a:spcAft>
          <a:spcPct val="0"/>
        </a:spcAft>
        <a:defRPr kumimoji="1" sz="2200" b="1">
          <a:solidFill>
            <a:schemeClr val="tx2"/>
          </a:solidFill>
          <a:latin typeface="平成角ゴシック" pitchFamily="49" charset="-128"/>
          <a:ea typeface="平成角ゴシック" pitchFamily="49" charset="-128"/>
        </a:defRPr>
      </a:lvl8pPr>
      <a:lvl9pPr marL="1828800" algn="l" defTabSz="917575" rtl="0" fontAlgn="base">
        <a:spcBef>
          <a:spcPct val="0"/>
        </a:spcBef>
        <a:spcAft>
          <a:spcPct val="0"/>
        </a:spcAft>
        <a:defRPr kumimoji="1" sz="2200" b="1">
          <a:solidFill>
            <a:schemeClr val="tx2"/>
          </a:solidFill>
          <a:latin typeface="平成角ゴシック" pitchFamily="49" charset="-128"/>
          <a:ea typeface="平成角ゴシック" pitchFamily="49" charset="-128"/>
        </a:defRPr>
      </a:lvl9pPr>
    </p:titleStyle>
    <p:bodyStyle>
      <a:lvl1pPr marL="342900" indent="-342900" algn="l" defTabSz="917575" rtl="0" eaLnBrk="0" fontAlgn="base" hangingPunct="0">
        <a:spcBef>
          <a:spcPct val="20000"/>
        </a:spcBef>
        <a:spcAft>
          <a:spcPct val="0"/>
        </a:spcAft>
        <a:buChar char="•"/>
        <a:defRPr kumimoji="1" sz="3200">
          <a:solidFill>
            <a:schemeClr val="tx1"/>
          </a:solidFill>
          <a:latin typeface="+mn-lt"/>
          <a:ea typeface="+mn-ea"/>
          <a:cs typeface="Osaka" charset="0"/>
        </a:defRPr>
      </a:lvl1pPr>
      <a:lvl2pPr marL="744538" indent="-285750" algn="l" defTabSz="917575" rtl="0" eaLnBrk="0" fontAlgn="base" hangingPunct="0">
        <a:spcBef>
          <a:spcPct val="20000"/>
        </a:spcBef>
        <a:spcAft>
          <a:spcPct val="0"/>
        </a:spcAft>
        <a:buChar char="–"/>
        <a:defRPr kumimoji="1" sz="2800">
          <a:solidFill>
            <a:schemeClr val="tx1"/>
          </a:solidFill>
          <a:latin typeface="+mn-lt"/>
          <a:ea typeface="+mn-ea"/>
          <a:cs typeface="Osaka" charset="0"/>
        </a:defRPr>
      </a:lvl2pPr>
      <a:lvl3pPr marL="1146175" indent="-228600" algn="l" defTabSz="917575" rtl="0" eaLnBrk="0" fontAlgn="base" hangingPunct="0">
        <a:spcBef>
          <a:spcPct val="20000"/>
        </a:spcBef>
        <a:spcAft>
          <a:spcPct val="0"/>
        </a:spcAft>
        <a:buChar char="•"/>
        <a:defRPr kumimoji="1" sz="2400">
          <a:solidFill>
            <a:schemeClr val="tx1"/>
          </a:solidFill>
          <a:latin typeface="+mn-lt"/>
          <a:ea typeface="+mn-ea"/>
          <a:cs typeface="Osaka" charset="0"/>
        </a:defRPr>
      </a:lvl3pPr>
      <a:lvl4pPr marL="1604963" indent="-228600" algn="l" defTabSz="917575" rtl="0" eaLnBrk="0" fontAlgn="base" hangingPunct="0">
        <a:spcBef>
          <a:spcPct val="20000"/>
        </a:spcBef>
        <a:spcAft>
          <a:spcPct val="0"/>
        </a:spcAft>
        <a:buChar char="–"/>
        <a:defRPr kumimoji="1" sz="2000">
          <a:solidFill>
            <a:schemeClr val="tx1"/>
          </a:solidFill>
          <a:latin typeface="+mn-lt"/>
          <a:ea typeface="+mn-ea"/>
          <a:cs typeface="Osaka" charset="0"/>
        </a:defRPr>
      </a:lvl4pPr>
      <a:lvl5pPr marL="2063750" indent="-230188" algn="l" defTabSz="917575" rtl="0" eaLnBrk="0" fontAlgn="base" hangingPunct="0">
        <a:spcBef>
          <a:spcPct val="20000"/>
        </a:spcBef>
        <a:spcAft>
          <a:spcPct val="0"/>
        </a:spcAft>
        <a:buChar char="»"/>
        <a:defRPr kumimoji="1" sz="2000">
          <a:solidFill>
            <a:schemeClr val="tx1"/>
          </a:solidFill>
          <a:latin typeface="+mn-lt"/>
          <a:ea typeface="+mn-ea"/>
          <a:cs typeface="Osaka" charset="0"/>
        </a:defRPr>
      </a:lvl5pPr>
      <a:lvl6pPr marL="2520950" indent="-230188" algn="l" defTabSz="917575" rtl="0" fontAlgn="base">
        <a:spcBef>
          <a:spcPct val="20000"/>
        </a:spcBef>
        <a:spcAft>
          <a:spcPct val="0"/>
        </a:spcAft>
        <a:buChar char="»"/>
        <a:defRPr kumimoji="1" sz="2000">
          <a:solidFill>
            <a:schemeClr val="tx1"/>
          </a:solidFill>
          <a:latin typeface="+mn-lt"/>
          <a:ea typeface="+mn-ea"/>
        </a:defRPr>
      </a:lvl6pPr>
      <a:lvl7pPr marL="2978150" indent="-230188" algn="l" defTabSz="917575" rtl="0" fontAlgn="base">
        <a:spcBef>
          <a:spcPct val="20000"/>
        </a:spcBef>
        <a:spcAft>
          <a:spcPct val="0"/>
        </a:spcAft>
        <a:buChar char="»"/>
        <a:defRPr kumimoji="1" sz="2000">
          <a:solidFill>
            <a:schemeClr val="tx1"/>
          </a:solidFill>
          <a:latin typeface="+mn-lt"/>
          <a:ea typeface="+mn-ea"/>
        </a:defRPr>
      </a:lvl7pPr>
      <a:lvl8pPr marL="3435350" indent="-230188" algn="l" defTabSz="917575" rtl="0" fontAlgn="base">
        <a:spcBef>
          <a:spcPct val="20000"/>
        </a:spcBef>
        <a:spcAft>
          <a:spcPct val="0"/>
        </a:spcAft>
        <a:buChar char="»"/>
        <a:defRPr kumimoji="1" sz="2000">
          <a:solidFill>
            <a:schemeClr val="tx1"/>
          </a:solidFill>
          <a:latin typeface="+mn-lt"/>
          <a:ea typeface="+mn-ea"/>
        </a:defRPr>
      </a:lvl8pPr>
      <a:lvl9pPr marL="3892550" indent="-230188" algn="l" defTabSz="917575"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34925" y="52388"/>
            <a:ext cx="7561263" cy="480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1400" b="1">
                <a:solidFill>
                  <a:schemeClr val="tx1"/>
                </a:solidFill>
                <a:latin typeface="Times" panose="02020603050405020304" pitchFamily="18" charset="0"/>
                <a:ea typeface="平成角ゴシック" pitchFamily="49" charset="-128"/>
              </a:defRPr>
            </a:lvl1pPr>
            <a:lvl2pPr marL="742950" indent="-285750">
              <a:defRPr kumimoji="1" sz="1400" b="1">
                <a:solidFill>
                  <a:schemeClr val="tx1"/>
                </a:solidFill>
                <a:latin typeface="Times" panose="02020603050405020304" pitchFamily="18" charset="0"/>
                <a:ea typeface="平成角ゴシック" pitchFamily="49" charset="-128"/>
              </a:defRPr>
            </a:lvl2pPr>
            <a:lvl3pPr marL="1143000" indent="-228600">
              <a:defRPr kumimoji="1" sz="1400" b="1">
                <a:solidFill>
                  <a:schemeClr val="tx1"/>
                </a:solidFill>
                <a:latin typeface="Times" panose="02020603050405020304" pitchFamily="18" charset="0"/>
                <a:ea typeface="平成角ゴシック" pitchFamily="49" charset="-128"/>
              </a:defRPr>
            </a:lvl3pPr>
            <a:lvl4pPr marL="1600200" indent="-228600">
              <a:defRPr kumimoji="1" sz="1400" b="1">
                <a:solidFill>
                  <a:schemeClr val="tx1"/>
                </a:solidFill>
                <a:latin typeface="Times" panose="02020603050405020304" pitchFamily="18" charset="0"/>
                <a:ea typeface="平成角ゴシック" pitchFamily="49" charset="-128"/>
              </a:defRPr>
            </a:lvl4pPr>
            <a:lvl5pPr marL="2057400" indent="-228600">
              <a:defRPr kumimoji="1" sz="1400" b="1">
                <a:solidFill>
                  <a:schemeClr val="tx1"/>
                </a:solidFill>
                <a:latin typeface="Times" panose="02020603050405020304" pitchFamily="18" charset="0"/>
                <a:ea typeface="平成角ゴシック" pitchFamily="49" charset="-128"/>
              </a:defRPr>
            </a:lvl5pPr>
            <a:lvl6pPr marL="2514600" indent="-2286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6pPr>
            <a:lvl7pPr marL="2971800" indent="-2286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7pPr>
            <a:lvl8pPr marL="3429000" indent="-2286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8pPr>
            <a:lvl9pPr marL="3886200" indent="-2286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9pPr>
          </a:lstStyle>
          <a:p>
            <a:pPr>
              <a:lnSpc>
                <a:spcPct val="90000"/>
              </a:lnSpc>
              <a:spcBef>
                <a:spcPct val="20000"/>
              </a:spcBef>
              <a:buFont typeface="Arial" panose="020B0604020202020204" pitchFamily="34" charset="0"/>
              <a:buNone/>
            </a:pPr>
            <a:r>
              <a:rPr lang="ja-JP" altLang="en-US" sz="2800">
                <a:solidFill>
                  <a:schemeClr val="bg1"/>
                </a:solidFill>
                <a:latin typeface="Arial" panose="020B0604020202020204" pitchFamily="34" charset="0"/>
                <a:ea typeface="Arial"/>
                <a:cs typeface="Arial" panose="020B0604020202020204" pitchFamily="34" charset="0"/>
              </a:rPr>
              <a:t>申込用紙</a:t>
            </a:r>
            <a:endParaRPr lang="en-US" altLang="ja-JP" sz="2000" dirty="0">
              <a:solidFill>
                <a:schemeClr val="bg1"/>
              </a:solidFill>
              <a:latin typeface="Arial" panose="020B0604020202020204" pitchFamily="34" charset="0"/>
              <a:ea typeface="Arial"/>
              <a:cs typeface="Arial" panose="020B0604020202020204" pitchFamily="34" charset="0"/>
            </a:endParaRPr>
          </a:p>
        </p:txBody>
      </p:sp>
      <p:graphicFrame>
        <p:nvGraphicFramePr>
          <p:cNvPr id="4" name="Table 6">
            <a:extLst>
              <a:ext uri="{FF2B5EF4-FFF2-40B4-BE49-F238E27FC236}">
                <a16:creationId xmlns:a16="http://schemas.microsoft.com/office/drawing/2014/main" id="{8B223E52-6BAB-8743-8463-E3198A336F24}"/>
              </a:ext>
            </a:extLst>
          </p:cNvPr>
          <p:cNvGraphicFramePr>
            <a:graphicFrameLocks noGrp="1"/>
          </p:cNvGraphicFramePr>
          <p:nvPr>
            <p:extLst>
              <p:ext uri="{D42A27DB-BD31-4B8C-83A1-F6EECF244321}">
                <p14:modId xmlns:p14="http://schemas.microsoft.com/office/powerpoint/2010/main" val="1719565611"/>
              </p:ext>
            </p:extLst>
          </p:nvPr>
        </p:nvGraphicFramePr>
        <p:xfrm>
          <a:off x="34925" y="531775"/>
          <a:ext cx="4537075" cy="1854200"/>
        </p:xfrm>
        <a:graphic>
          <a:graphicData uri="http://schemas.openxmlformats.org/drawingml/2006/table">
            <a:tbl>
              <a:tblPr firstCol="1" bandRow="1">
                <a:tableStyleId>{073A0DAA-6AF3-43AB-8588-CEC1D06C72B9}</a:tableStyleId>
              </a:tblPr>
              <a:tblGrid>
                <a:gridCol w="1152699">
                  <a:extLst>
                    <a:ext uri="{9D8B030D-6E8A-4147-A177-3AD203B41FA5}">
                      <a16:colId xmlns:a16="http://schemas.microsoft.com/office/drawing/2014/main" val="4110850381"/>
                    </a:ext>
                  </a:extLst>
                </a:gridCol>
                <a:gridCol w="3384376">
                  <a:extLst>
                    <a:ext uri="{9D8B030D-6E8A-4147-A177-3AD203B41FA5}">
                      <a16:colId xmlns:a16="http://schemas.microsoft.com/office/drawing/2014/main" val="860937978"/>
                    </a:ext>
                  </a:extLst>
                </a:gridCol>
              </a:tblGrid>
              <a:tr h="370840">
                <a:tc>
                  <a:txBody>
                    <a:bodyPr/>
                    <a:lstStyle/>
                    <a:p>
                      <a:r>
                        <a:rPr lang="en-JP" sz="1200" dirty="0">
                          <a:latin typeface="Arial" panose="020B0604020202020204" pitchFamily="34" charset="0"/>
                          <a:cs typeface="Arial" panose="020B0604020202020204" pitchFamily="34" charset="0"/>
                        </a:rPr>
                        <a:t>御社名</a:t>
                      </a:r>
                    </a:p>
                  </a:txBody>
                  <a:tcPr/>
                </a:tc>
                <a:tc>
                  <a:txBody>
                    <a:bodyPr/>
                    <a:lstStyle/>
                    <a:p>
                      <a:endParaRPr lang="en-JP" sz="1200" strike="noStrike" kern="1200" normalizeH="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2870787"/>
                  </a:ext>
                </a:extLst>
              </a:tr>
              <a:tr h="370840">
                <a:tc>
                  <a:txBody>
                    <a:bodyPr/>
                    <a:lstStyle/>
                    <a:p>
                      <a:r>
                        <a:rPr lang="en-JP" sz="1200" dirty="0">
                          <a:latin typeface="Arial" panose="020B0604020202020204" pitchFamily="34" charset="0"/>
                          <a:cs typeface="Arial" panose="020B0604020202020204" pitchFamily="34" charset="0"/>
                        </a:rPr>
                        <a:t>ご担当者氏名</a:t>
                      </a:r>
                    </a:p>
                  </a:txBody>
                  <a:tcPr/>
                </a:tc>
                <a:tc>
                  <a:txBody>
                    <a:bodyPr/>
                    <a:lstStyle/>
                    <a:p>
                      <a:endParaRPr lang="en-JP" sz="1200" strike="noStrike" kern="1200" normalizeH="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32246649"/>
                  </a:ext>
                </a:extLst>
              </a:tr>
              <a:tr h="370840">
                <a:tc>
                  <a:txBody>
                    <a:bodyPr/>
                    <a:lstStyle/>
                    <a:p>
                      <a:r>
                        <a:rPr lang="en-JP" sz="1200" dirty="0">
                          <a:latin typeface="Arial" panose="020B0604020202020204" pitchFamily="34" charset="0"/>
                          <a:cs typeface="Arial" panose="020B0604020202020204" pitchFamily="34" charset="0"/>
                        </a:rPr>
                        <a:t>電話</a:t>
                      </a:r>
                    </a:p>
                  </a:txBody>
                  <a:tcPr/>
                </a:tc>
                <a:tc>
                  <a:txBody>
                    <a:bodyPr/>
                    <a:lstStyle/>
                    <a:p>
                      <a:endParaRPr lang="en-JP" sz="1200" strike="noStrike" kern="1200" normalizeH="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41796181"/>
                  </a:ext>
                </a:extLst>
              </a:tr>
              <a:tr h="370840">
                <a:tc>
                  <a:txBody>
                    <a:bodyPr/>
                    <a:lstStyle/>
                    <a:p>
                      <a:r>
                        <a:rPr lang="en-JP" sz="1200" dirty="0">
                          <a:latin typeface="Arial" panose="020B0604020202020204" pitchFamily="34" charset="0"/>
                          <a:cs typeface="Arial" panose="020B0604020202020204" pitchFamily="34" charset="0"/>
                        </a:rPr>
                        <a:t>メールアドレス</a:t>
                      </a:r>
                    </a:p>
                  </a:txBody>
                  <a:tcPr/>
                </a:tc>
                <a:tc>
                  <a:txBody>
                    <a:bodyPr/>
                    <a:lstStyle/>
                    <a:p>
                      <a:endParaRPr lang="en-JP" sz="1200" strike="noStrike" kern="1200" normalizeH="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77014122"/>
                  </a:ext>
                </a:extLst>
              </a:tr>
              <a:tr h="370840">
                <a:tc>
                  <a:txBody>
                    <a:bodyPr/>
                    <a:lstStyle/>
                    <a:p>
                      <a:r>
                        <a:rPr lang="en-JP" sz="1200" dirty="0">
                          <a:latin typeface="Arial" panose="020B0604020202020204" pitchFamily="34" charset="0"/>
                          <a:cs typeface="Arial" panose="020B0604020202020204" pitchFamily="34" charset="0"/>
                        </a:rPr>
                        <a:t>御社URL</a:t>
                      </a:r>
                    </a:p>
                  </a:txBody>
                  <a:tcPr/>
                </a:tc>
                <a:tc>
                  <a:txBody>
                    <a:bodyPr/>
                    <a:lstStyle/>
                    <a:p>
                      <a:endParaRPr lang="en-JP" sz="1200" strike="noStrike" kern="1200" normalizeH="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62201897"/>
                  </a:ext>
                </a:extLst>
              </a:tr>
            </a:tbl>
          </a:graphicData>
        </a:graphic>
      </p:graphicFrame>
      <p:graphicFrame>
        <p:nvGraphicFramePr>
          <p:cNvPr id="7" name="Table 6">
            <a:extLst>
              <a:ext uri="{FF2B5EF4-FFF2-40B4-BE49-F238E27FC236}">
                <a16:creationId xmlns:a16="http://schemas.microsoft.com/office/drawing/2014/main" id="{0F8E6397-DB2E-4347-959F-DD208B389EC2}"/>
              </a:ext>
            </a:extLst>
          </p:cNvPr>
          <p:cNvGraphicFramePr>
            <a:graphicFrameLocks noGrp="1"/>
          </p:cNvGraphicFramePr>
          <p:nvPr>
            <p:extLst>
              <p:ext uri="{D42A27DB-BD31-4B8C-83A1-F6EECF244321}">
                <p14:modId xmlns:p14="http://schemas.microsoft.com/office/powerpoint/2010/main" val="3145720411"/>
              </p:ext>
            </p:extLst>
          </p:nvPr>
        </p:nvGraphicFramePr>
        <p:xfrm>
          <a:off x="4572000" y="540283"/>
          <a:ext cx="4537075" cy="1854200"/>
        </p:xfrm>
        <a:graphic>
          <a:graphicData uri="http://schemas.openxmlformats.org/drawingml/2006/table">
            <a:tbl>
              <a:tblPr firstCol="1" bandRow="1">
                <a:tableStyleId>{073A0DAA-6AF3-43AB-8588-CEC1D06C72B9}</a:tableStyleId>
              </a:tblPr>
              <a:tblGrid>
                <a:gridCol w="936104">
                  <a:extLst>
                    <a:ext uri="{9D8B030D-6E8A-4147-A177-3AD203B41FA5}">
                      <a16:colId xmlns:a16="http://schemas.microsoft.com/office/drawing/2014/main" val="4110850381"/>
                    </a:ext>
                  </a:extLst>
                </a:gridCol>
                <a:gridCol w="3600971">
                  <a:extLst>
                    <a:ext uri="{9D8B030D-6E8A-4147-A177-3AD203B41FA5}">
                      <a16:colId xmlns:a16="http://schemas.microsoft.com/office/drawing/2014/main" val="860937978"/>
                    </a:ext>
                  </a:extLst>
                </a:gridCol>
              </a:tblGrid>
              <a:tr h="370840">
                <a:tc>
                  <a:txBody>
                    <a:bodyPr/>
                    <a:lstStyle/>
                    <a:p>
                      <a:r>
                        <a:rPr lang="en-JP" sz="1200" dirty="0">
                          <a:latin typeface="Arial" panose="020B0604020202020204" pitchFamily="34" charset="0"/>
                          <a:cs typeface="Arial" panose="020B0604020202020204" pitchFamily="34" charset="0"/>
                        </a:rPr>
                        <a:t>第一希望</a:t>
                      </a:r>
                    </a:p>
                  </a:txBody>
                  <a:tcPr/>
                </a:tc>
                <a:tc>
                  <a:txBody>
                    <a:bodyPr/>
                    <a:lstStyle/>
                    <a:p>
                      <a:r>
                        <a:rPr lang="en-US" sz="1100" dirty="0" err="1">
                          <a:latin typeface="Arial" panose="020B0604020202020204" pitchFamily="34" charset="0"/>
                          <a:cs typeface="Arial" panose="020B0604020202020204" pitchFamily="34" charset="0"/>
                        </a:rPr>
                        <a:t>EXプラン、TSプラン、ATプランから選択してください</a:t>
                      </a:r>
                      <a:r>
                        <a:rPr lang="en-US" sz="1100" dirty="0">
                          <a:latin typeface="Arial" panose="020B0604020202020204" pitchFamily="34" charset="0"/>
                          <a:cs typeface="Arial" panose="020B0604020202020204" pitchFamily="34" charset="0"/>
                        </a:rPr>
                        <a:t>。</a:t>
                      </a:r>
                      <a:endParaRPr lang="en-JP"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2870787"/>
                  </a:ext>
                </a:extLst>
              </a:tr>
              <a:tr h="370840">
                <a:tc>
                  <a:txBody>
                    <a:bodyPr/>
                    <a:lstStyle/>
                    <a:p>
                      <a:r>
                        <a:rPr lang="en-JP" sz="1200" dirty="0">
                          <a:latin typeface="Arial" panose="020B0604020202020204" pitchFamily="34" charset="0"/>
                          <a:cs typeface="Arial" panose="020B0604020202020204" pitchFamily="34" charset="0"/>
                        </a:rPr>
                        <a:t>第二希望</a:t>
                      </a:r>
                    </a:p>
                  </a:txBody>
                  <a:tcPr/>
                </a:tc>
                <a:tc>
                  <a:txBody>
                    <a:bodyPr/>
                    <a:lstStyle/>
                    <a:p>
                      <a:r>
                        <a:rPr lang="en-US" sz="1100" dirty="0" err="1">
                          <a:latin typeface="Arial" panose="020B0604020202020204" pitchFamily="34" charset="0"/>
                          <a:cs typeface="Arial" panose="020B0604020202020204" pitchFamily="34" charset="0"/>
                        </a:rPr>
                        <a:t>EXプラン、TSプラン、ATプランから選択してください</a:t>
                      </a:r>
                      <a:r>
                        <a:rPr lang="en-US" sz="1100" dirty="0">
                          <a:latin typeface="Arial" panose="020B0604020202020204" pitchFamily="34" charset="0"/>
                          <a:cs typeface="Arial" panose="020B0604020202020204" pitchFamily="34" charset="0"/>
                        </a:rPr>
                        <a:t>。</a:t>
                      </a:r>
                      <a:endParaRPr lang="en-JP"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32246649"/>
                  </a:ext>
                </a:extLst>
              </a:tr>
              <a:tr h="1112520">
                <a:tc>
                  <a:txBody>
                    <a:bodyPr/>
                    <a:lstStyle/>
                    <a:p>
                      <a:r>
                        <a:rPr lang="en-JP" sz="1200" dirty="0">
                          <a:latin typeface="Arial" panose="020B0604020202020204" pitchFamily="34" charset="0"/>
                          <a:cs typeface="Arial" panose="020B0604020202020204" pitchFamily="34" charset="0"/>
                        </a:rPr>
                        <a:t>出展品</a:t>
                      </a:r>
                    </a:p>
                  </a:txBody>
                  <a:tcPr/>
                </a:tc>
                <a:tc>
                  <a:txBody>
                    <a:bodyPr/>
                    <a:lstStyle/>
                    <a:p>
                      <a:r>
                        <a:rPr lang="en-JP" sz="1200" dirty="0">
                          <a:latin typeface="Arial" panose="020B0604020202020204" pitchFamily="34" charset="0"/>
                          <a:cs typeface="Arial" panose="020B0604020202020204" pitchFamily="34" charset="0"/>
                        </a:rPr>
                        <a:t>ジャパンブースに出展予定の製品、サービスを記載してください。</a:t>
                      </a:r>
                    </a:p>
                  </a:txBody>
                  <a:tcPr/>
                </a:tc>
                <a:extLst>
                  <a:ext uri="{0D108BD9-81ED-4DB2-BD59-A6C34878D82A}">
                    <a16:rowId xmlns:a16="http://schemas.microsoft.com/office/drawing/2014/main" val="3241796181"/>
                  </a:ext>
                </a:extLst>
              </a:tr>
            </a:tbl>
          </a:graphicData>
        </a:graphic>
      </p:graphicFrame>
      <p:graphicFrame>
        <p:nvGraphicFramePr>
          <p:cNvPr id="9" name="Table 9">
            <a:extLst>
              <a:ext uri="{FF2B5EF4-FFF2-40B4-BE49-F238E27FC236}">
                <a16:creationId xmlns:a16="http://schemas.microsoft.com/office/drawing/2014/main" id="{91681660-BE71-534C-89F5-7858F89BB13A}"/>
              </a:ext>
            </a:extLst>
          </p:cNvPr>
          <p:cNvGraphicFramePr>
            <a:graphicFrameLocks noGrp="1"/>
          </p:cNvGraphicFramePr>
          <p:nvPr>
            <p:extLst>
              <p:ext uri="{D42A27DB-BD31-4B8C-83A1-F6EECF244321}">
                <p14:modId xmlns:p14="http://schemas.microsoft.com/office/powerpoint/2010/main" val="4102424537"/>
              </p:ext>
            </p:extLst>
          </p:nvPr>
        </p:nvGraphicFramePr>
        <p:xfrm>
          <a:off x="47961" y="2402247"/>
          <a:ext cx="9061200" cy="3898840"/>
        </p:xfrm>
        <a:graphic>
          <a:graphicData uri="http://schemas.openxmlformats.org/drawingml/2006/table">
            <a:tbl>
              <a:tblPr firstRow="1" bandRow="1">
                <a:tableStyleId>{073A0DAA-6AF3-43AB-8588-CEC1D06C72B9}</a:tableStyleId>
              </a:tblPr>
              <a:tblGrid>
                <a:gridCol w="9061200">
                  <a:extLst>
                    <a:ext uri="{9D8B030D-6E8A-4147-A177-3AD203B41FA5}">
                      <a16:colId xmlns:a16="http://schemas.microsoft.com/office/drawing/2014/main" val="3176982020"/>
                    </a:ext>
                  </a:extLst>
                </a:gridCol>
              </a:tblGrid>
              <a:tr h="370840">
                <a:tc>
                  <a:txBody>
                    <a:bodyPr/>
                    <a:lstStyle/>
                    <a:p>
                      <a:r>
                        <a:rPr lang="en-JP" dirty="0">
                          <a:latin typeface="Arial" panose="020B0604020202020204" pitchFamily="34" charset="0"/>
                          <a:cs typeface="Arial" panose="020B0604020202020204" pitchFamily="34" charset="0"/>
                        </a:rPr>
                        <a:t>参加目的、小型衛星カンファレンスでの活動予定</a:t>
                      </a:r>
                    </a:p>
                  </a:txBody>
                  <a:tcPr/>
                </a:tc>
                <a:extLst>
                  <a:ext uri="{0D108BD9-81ED-4DB2-BD59-A6C34878D82A}">
                    <a16:rowId xmlns:a16="http://schemas.microsoft.com/office/drawing/2014/main" val="1824409254"/>
                  </a:ext>
                </a:extLst>
              </a:tr>
              <a:tr h="3528000">
                <a:tc>
                  <a:txBody>
                    <a:bodyPr/>
                    <a:lstStyle/>
                    <a:p>
                      <a:r>
                        <a:rPr lang="en-JP" dirty="0">
                          <a:latin typeface="Arial" panose="020B0604020202020204" pitchFamily="34" charset="0"/>
                          <a:cs typeface="Arial" panose="020B0604020202020204" pitchFamily="34" charset="0"/>
                        </a:rPr>
                        <a:t>ジャパンブース、</a:t>
                      </a:r>
                      <a:r>
                        <a:rPr lang="en-JP">
                          <a:latin typeface="Arial" panose="020B0604020202020204" pitchFamily="34" charset="0"/>
                          <a:cs typeface="Arial" panose="020B0604020202020204" pitchFamily="34" charset="0"/>
                        </a:rPr>
                        <a:t>小型衛星カンファレンスに参加される目的を自由に記載してください。小型衛星カンファレンスでどのような活動を予定しているかを自由に記載してください</a:t>
                      </a:r>
                      <a:r>
                        <a:rPr lang="en-JP" dirty="0">
                          <a:latin typeface="Arial" panose="020B0604020202020204" pitchFamily="34" charset="0"/>
                          <a:cs typeface="Arial" panose="020B0604020202020204" pitchFamily="34" charset="0"/>
                        </a:rPr>
                        <a:t>(</a:t>
                      </a:r>
                      <a:r>
                        <a:rPr lang="en-JP">
                          <a:latin typeface="Arial" panose="020B0604020202020204" pitchFamily="34" charset="0"/>
                          <a:cs typeface="Arial" panose="020B0604020202020204" pitchFamily="34" charset="0"/>
                        </a:rPr>
                        <a:t>図説可)。</a:t>
                      </a:r>
                    </a:p>
                    <a:p>
                      <a:endParaRPr lang="en-JP" dirty="0">
                        <a:latin typeface="Arial" panose="020B0604020202020204" pitchFamily="34" charset="0"/>
                        <a:cs typeface="Arial" panose="020B0604020202020204" pitchFamily="34" charset="0"/>
                      </a:endParaRPr>
                    </a:p>
                    <a:p>
                      <a:r>
                        <a:rPr lang="en-JP" dirty="0">
                          <a:latin typeface="Arial" panose="020B0604020202020204" pitchFamily="34" charset="0"/>
                          <a:cs typeface="Arial" panose="020B0604020202020204" pitchFamily="34" charset="0"/>
                        </a:rPr>
                        <a:t>今回ジャパンブースでは、参加されるご担当者には情報収集や売り込みなど積極的な活動を期待しています。各社の目的や実施したいことを総合的に把握した上で、海外展開セミナーや現地でのサポートを充実したものにしたいと考えています。</a:t>
                      </a:r>
                    </a:p>
                  </a:txBody>
                  <a:tcPr/>
                </a:tc>
                <a:extLst>
                  <a:ext uri="{0D108BD9-81ED-4DB2-BD59-A6C34878D82A}">
                    <a16:rowId xmlns:a16="http://schemas.microsoft.com/office/drawing/2014/main" val="3158386377"/>
                  </a:ext>
                </a:extLst>
              </a:tr>
            </a:tbl>
          </a:graphicData>
        </a:graphic>
      </p:graphicFrame>
    </p:spTree>
    <p:extLst>
      <p:ext uri="{BB962C8B-B14F-4D97-AF65-F5344CB8AC3E}">
        <p14:creationId xmlns:p14="http://schemas.microsoft.com/office/powerpoint/2010/main" val="627470398"/>
      </p:ext>
    </p:extLst>
  </p:cSld>
  <p:clrMapOvr>
    <a:masterClrMapping/>
  </p:clrMapOvr>
</p:sld>
</file>

<file path=ppt/theme/theme1.xml><?xml version="1.0" encoding="utf-8"?>
<a:theme xmlns:a="http://schemas.openxmlformats.org/drawingml/2006/main" name="021217Us技委12_17進捗">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21217Us技委12_17進捗">
      <a:majorFont>
        <a:latin typeface="平成角ゴシック"/>
        <a:ea typeface="平成角ゴシック"/>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Times" charset="0"/>
            <a:ea typeface="平成角ゴシック" pitchFamily="49"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Times" charset="0"/>
            <a:ea typeface="平成角ゴシック" pitchFamily="49" charset="-128"/>
          </a:defRPr>
        </a:defPPr>
      </a:lstStyle>
    </a:lnDef>
  </a:objectDefaults>
  <a:extraClrSchemeLst>
    <a:extraClrScheme>
      <a:clrScheme name="021217Us技委12_17進捗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21217Us技委12_17進捗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21217Us技委12_17進捗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21217Us技委12_17進捗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21217Us技委12_17進捗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21217Us技委12_17進捗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21217Us技委12_17進捗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7bb3770-62c4-4411-8af4-9365eadbf98a">
      <Terms xmlns="http://schemas.microsoft.com/office/infopath/2007/PartnerControls"/>
    </lcf76f155ced4ddcb4097134ff3c332f>
    <TaxCatchAll xmlns="d830cf8e-7372-4d9e-b4e4-6c64d1e391f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23871B7AB6A840A9CCF8079D95F471" ma:contentTypeVersion="15" ma:contentTypeDescription="Create a new document." ma:contentTypeScope="" ma:versionID="82816959c94c6c127fc3bff523c2c774">
  <xsd:schema xmlns:xsd="http://www.w3.org/2001/XMLSchema" xmlns:xs="http://www.w3.org/2001/XMLSchema" xmlns:p="http://schemas.microsoft.com/office/2006/metadata/properties" xmlns:ns2="c7bb3770-62c4-4411-8af4-9365eadbf98a" xmlns:ns3="d830cf8e-7372-4d9e-b4e4-6c64d1e391fd" targetNamespace="http://schemas.microsoft.com/office/2006/metadata/properties" ma:root="true" ma:fieldsID="ae7a625dcb00c3913aa1619a6ac44210" ns2:_="" ns3:_="">
    <xsd:import namespace="c7bb3770-62c4-4411-8af4-9365eadbf98a"/>
    <xsd:import namespace="d830cf8e-7372-4d9e-b4e4-6c64d1e391f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bb3770-62c4-4411-8af4-9365eadbf9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fbcd127-f39d-47d6-a58c-cd81ad58409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30cf8e-7372-4d9e-b4e4-6c64d1e391f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f95dcf1-636e-4e71-9b4f-b37296cf5a2a}" ma:internalName="TaxCatchAll" ma:showField="CatchAllData" ma:web="d830cf8e-7372-4d9e-b4e4-6c64d1e391f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1E4D7F-C2FC-48C8-B9CE-8EF679187BEC}">
  <ds:schemaRefs>
    <ds:schemaRef ds:uri="c7bb3770-62c4-4411-8af4-9365eadbf98a"/>
    <ds:schemaRef ds:uri="http://schemas.microsoft.com/office/2006/metadata/properties"/>
    <ds:schemaRef ds:uri="http://purl.org/dc/elements/1.1/"/>
    <ds:schemaRef ds:uri="http://purl.org/dc/dcmityp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d830cf8e-7372-4d9e-b4e4-6c64d1e391fd"/>
    <ds:schemaRef ds:uri="http://www.w3.org/XML/1998/namespace"/>
  </ds:schemaRefs>
</ds:datastoreItem>
</file>

<file path=customXml/itemProps2.xml><?xml version="1.0" encoding="utf-8"?>
<ds:datastoreItem xmlns:ds="http://schemas.openxmlformats.org/officeDocument/2006/customXml" ds:itemID="{86E79369-2989-4BEA-BA5D-408DD5B77C2C}">
  <ds:schemaRefs>
    <ds:schemaRef ds:uri="http://schemas.microsoft.com/sharepoint/v3/contenttype/forms"/>
  </ds:schemaRefs>
</ds:datastoreItem>
</file>

<file path=customXml/itemProps3.xml><?xml version="1.0" encoding="utf-8"?>
<ds:datastoreItem xmlns:ds="http://schemas.openxmlformats.org/officeDocument/2006/customXml" ds:itemID="{6F4B309F-C58B-485B-A8A9-1375B8D46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bb3770-62c4-4411-8af4-9365eadbf98a"/>
    <ds:schemaRef ds:uri="d830cf8e-7372-4d9e-b4e4-6c64d1e391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D:\MY Documents\USERS\委員会\技術委員会\20021217\021217Us技委12_17進捗.ppt</Template>
  <TotalTime>333294</TotalTime>
  <Words>66</Words>
  <Application>Microsoft Macintosh PowerPoint</Application>
  <PresentationFormat>On-screen Show (4:3)</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Times</vt:lpstr>
      <vt:lpstr>平成角ゴシック</vt:lpstr>
      <vt:lpstr>Arial</vt:lpstr>
      <vt:lpstr>Times New Roman</vt:lpstr>
      <vt:lpstr>021217Us技委12_17進捗</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ｽﾗｲﾄﾞ ﾀｲﾄﾙなし</dc:title>
  <dc:creator>匿名</dc:creator>
  <cp:lastModifiedBy>Shinsaku Nakamura</cp:lastModifiedBy>
  <cp:revision>3461</cp:revision>
  <cp:lastPrinted>2025-02-18T13:44:31Z</cp:lastPrinted>
  <dcterms:created xsi:type="dcterms:W3CDTF">1997-10-27T04:39:14Z</dcterms:created>
  <dcterms:modified xsi:type="dcterms:W3CDTF">2025-03-01T19:25:00Z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0x0101004723871B7AB6A840A9CCF8079D95F471</vt:lpwstr>
  </property>
</Properties>
</file>